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0" r:id="rId11"/>
    <p:sldId id="296" r:id="rId12"/>
    <p:sldId id="306" r:id="rId13"/>
  </p:sldIdLst>
  <p:sldSz cx="6858000" cy="9904413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나눔고딕 ExtraBold" panose="020D0904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17" autoAdjust="0"/>
  </p:normalViewPr>
  <p:slideViewPr>
    <p:cSldViewPr>
      <p:cViewPr>
        <p:scale>
          <a:sx n="75" d="100"/>
          <a:sy n="75" d="100"/>
        </p:scale>
        <p:origin x="1560" y="-300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2021-10-28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2021-10-28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2435862"/>
            <a:chOff x="1939685" y="2393253"/>
            <a:chExt cx="4560419" cy="2435862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84775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440038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4835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627032"/>
            <a:ext cx="6192688" cy="30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2656" y="1207790"/>
            <a:ext cx="6295967" cy="207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현재는 </a:t>
            </a:r>
            <a:r>
              <a:rPr lang="en-US" altLang="ko-KR" sz="900" dirty="0">
                <a:ea typeface="나눔고딕" panose="020D0604000000000000" pitchFamily="50" charset="-127"/>
              </a:rPr>
              <a:t>Git Hub</a:t>
            </a:r>
            <a:r>
              <a:rPr lang="ko-KR" altLang="en-US" sz="900" dirty="0">
                <a:ea typeface="나눔고딕" panose="020D0604000000000000" pitchFamily="50" charset="-127"/>
              </a:rPr>
              <a:t>를 관리하며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일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 err="1">
                <a:ea typeface="나눔고딕" panose="020D0604000000000000" pitchFamily="50" charset="-127"/>
              </a:rPr>
              <a:t>커밋을</a:t>
            </a:r>
            <a:r>
              <a:rPr lang="ko-KR" altLang="en-US" sz="900" dirty="0">
                <a:ea typeface="나눔고딕" panose="020D0604000000000000" pitchFamily="50" charset="-127"/>
              </a:rPr>
              <a:t> 하고자 </a:t>
            </a:r>
            <a:r>
              <a:rPr lang="ko-KR" altLang="en-US" sz="900" dirty="0" err="1">
                <a:ea typeface="나눔고딕" panose="020D0604000000000000" pitchFamily="50" charset="-127"/>
              </a:rPr>
              <a:t>노력중에</a:t>
            </a:r>
            <a:r>
              <a:rPr lang="ko-KR" altLang="en-US" sz="900" dirty="0">
                <a:ea typeface="나눔고딕" panose="020D0604000000000000" pitchFamily="50" charset="-127"/>
              </a:rPr>
              <a:t> 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매일 </a:t>
            </a:r>
            <a:r>
              <a:rPr lang="ko-KR" altLang="en-US" sz="900" dirty="0" err="1">
                <a:ea typeface="나눔고딕" panose="020D0604000000000000" pitchFamily="50" charset="-127"/>
              </a:rPr>
              <a:t>프로그래머스를</a:t>
            </a:r>
            <a:r>
              <a:rPr lang="ko-KR" altLang="en-US" sz="900" dirty="0">
                <a:ea typeface="나눔고딕" panose="020D0604000000000000" pitchFamily="50" charset="-127"/>
              </a:rPr>
              <a:t> 통해 파이썬 기초 알고리즘 연습을 하여 코딩 기본기를 완성하고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2656" y="3872086"/>
            <a:ext cx="6268319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“고민없이 도전정신 발휘＂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팀원들의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세상을 이롭게 바꾸는 기획자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3917"/>
              </p:ext>
            </p:extLst>
          </p:nvPr>
        </p:nvGraphicFramePr>
        <p:xfrm>
          <a:off x="338203" y="4520358"/>
          <a:ext cx="6186424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2013.03~2019.08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36414"/>
              </p:ext>
            </p:extLst>
          </p:nvPr>
        </p:nvGraphicFramePr>
        <p:xfrm>
          <a:off x="338203" y="6752606"/>
          <a:ext cx="6186424" cy="1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2019.11~2020.03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2017.12~2018.01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91810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10608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Photoshop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33179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49848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알고리즘 구현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2020.08.25 ~ 2020.10.08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엔지니어와의 협업을 통한 파이프라인 내 모델 연결 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콘텐츠 기반 필터링 기법을 적용한 추천 로직 구현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938853" cy="558763"/>
            <a:chOff x="332656" y="4143997"/>
            <a:chExt cx="4938853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93885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유즈케이스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다이어그램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00278"/>
            <a:ext cx="3097190" cy="1892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DF16D-B88A-494B-AD96-71C6BE4D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92" y="5611711"/>
            <a:ext cx="3097190" cy="1869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24088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ARIMA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Prophet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 생성 후 타 모델과 기초 성능 비교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</TotalTime>
  <Words>1094</Words>
  <Application>Microsoft Office PowerPoint</Application>
  <PresentationFormat>사용자 지정</PresentationFormat>
  <Paragraphs>207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나눔고딕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122</cp:revision>
  <dcterms:created xsi:type="dcterms:W3CDTF">2019-07-18T01:03:32Z</dcterms:created>
  <dcterms:modified xsi:type="dcterms:W3CDTF">2021-10-28T13:38:25Z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